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9" r:id="rId1"/>
  </p:sldMasterIdLst>
  <p:notesMasterIdLst>
    <p:notesMasterId r:id="rId12"/>
  </p:notesMasterIdLst>
  <p:handoutMasterIdLst>
    <p:handoutMasterId r:id="rId13"/>
  </p:handoutMasterIdLst>
  <p:sldIdLst>
    <p:sldId id="328" r:id="rId2"/>
    <p:sldId id="337" r:id="rId3"/>
    <p:sldId id="331" r:id="rId4"/>
    <p:sldId id="332" r:id="rId5"/>
    <p:sldId id="334" r:id="rId6"/>
    <p:sldId id="333" r:id="rId7"/>
    <p:sldId id="335" r:id="rId8"/>
    <p:sldId id="338" r:id="rId9"/>
    <p:sldId id="336" r:id="rId10"/>
    <p:sldId id="339" r:id="rId11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>
          <p15:clr>
            <a:srgbClr val="A4A3A4"/>
          </p15:clr>
        </p15:guide>
        <p15:guide id="2" orient="horz" pos="3929">
          <p15:clr>
            <a:srgbClr val="A4A3A4"/>
          </p15:clr>
        </p15:guide>
        <p15:guide id="3" orient="horz" pos="1661">
          <p15:clr>
            <a:srgbClr val="A4A3A4"/>
          </p15:clr>
        </p15:guide>
        <p15:guide id="4" orient="horz" pos="1117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3385">
          <p15:clr>
            <a:srgbClr val="A4A3A4"/>
          </p15:clr>
        </p15:guide>
        <p15:guide id="7" orient="horz" pos="890">
          <p15:clr>
            <a:srgbClr val="A4A3A4"/>
          </p15:clr>
        </p15:guide>
        <p15:guide id="8" pos="612">
          <p15:clr>
            <a:srgbClr val="A4A3A4"/>
          </p15:clr>
        </p15:guide>
        <p15:guide id="9" pos="5465">
          <p15:clr>
            <a:srgbClr val="A4A3A4"/>
          </p15:clr>
        </p15:guide>
        <p15:guide id="10" pos="2971">
          <p15:clr>
            <a:srgbClr val="A4A3A4"/>
          </p15:clr>
        </p15:guide>
        <p15:guide id="11" pos="31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277"/>
    <a:srgbClr val="32578A"/>
    <a:srgbClr val="4876A8"/>
    <a:srgbClr val="649FCA"/>
    <a:srgbClr val="85BDDC"/>
    <a:srgbClr val="A1D0E5"/>
    <a:srgbClr val="C6E5EC"/>
    <a:srgbClr val="8C8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 autoAdjust="0"/>
    <p:restoredTop sz="94719" autoAdjust="0"/>
  </p:normalViewPr>
  <p:slideViewPr>
    <p:cSldViewPr>
      <p:cViewPr varScale="1">
        <p:scale>
          <a:sx n="120" d="100"/>
          <a:sy n="120" d="100"/>
        </p:scale>
        <p:origin x="1440" y="184"/>
      </p:cViewPr>
      <p:guideLst>
        <p:guide orient="horz" pos="4133"/>
        <p:guide orient="horz" pos="3929"/>
        <p:guide orient="horz" pos="1661"/>
        <p:guide orient="horz" pos="1117"/>
        <p:guide orient="horz" pos="3249"/>
        <p:guide orient="horz" pos="3385"/>
        <p:guide orient="horz" pos="890"/>
        <p:guide pos="612"/>
        <p:guide pos="5465"/>
        <p:guide pos="2971"/>
        <p:guide pos="31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2D93506-367F-4CD0-B9B9-41D13445DE18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62444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e-DE" altLang="de-DE"/>
          </a:p>
        </p:txBody>
      </p:sp>
      <p:sp>
        <p:nvSpPr>
          <p:cNvPr id="5124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Klicken Sie, um die Formate des Vorlagentextes zu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5126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DE" altLang="de-DE"/>
          </a:p>
        </p:txBody>
      </p:sp>
      <p:sp>
        <p:nvSpPr>
          <p:cNvPr id="512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760A340-2167-4270-89CF-50EB6C0DB420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663492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60A340-2167-4270-89CF-50EB6C0DB420}" type="slidenum">
              <a:rPr lang="de-DE" altLang="de-DE" smtClean="0"/>
              <a:pPr/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2397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7" name="Picture 25" descr="titel_master_1024_768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1584325"/>
          </a:xfrm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A1D0E5"/>
                </a:solidFill>
              </a:defRPr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/>
              <a:t>Titelmasterformat durch Klicken bearbeiten</a:t>
            </a:r>
          </a:p>
        </p:txBody>
      </p:sp>
      <p:pic>
        <p:nvPicPr>
          <p:cNvPr id="8215" name="Picture 23" descr="hm_W_011_1-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0" name="Rectangle 28"/>
          <p:cNvSpPr>
            <a:spLocks noChangeArrowheads="1"/>
          </p:cNvSpPr>
          <p:nvPr userDrawn="1"/>
        </p:nvSpPr>
        <p:spPr bwMode="gray">
          <a:xfrm>
            <a:off x="990600" y="6629400"/>
            <a:ext cx="55975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b"/>
          <a:lstStyle/>
          <a:p>
            <a:pPr algn="l"/>
            <a:r>
              <a:rPr lang="de-DE" altLang="de-DE" sz="1000">
                <a:solidFill>
                  <a:srgbClr val="A4A7A6"/>
                </a:solidFill>
              </a:rPr>
              <a:t>Hochschule Mannheim University of Applied Sciences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610988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8" name="Picture 60" descr="header_master_1024_133_rg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24" name="Rectangle 56"/>
          <p:cNvSpPr>
            <a:spLocks noChangeArrowheads="1"/>
          </p:cNvSpPr>
          <p:nvPr/>
        </p:nvSpPr>
        <p:spPr bwMode="invGray">
          <a:xfrm>
            <a:off x="0" y="6553200"/>
            <a:ext cx="9144000" cy="304800"/>
          </a:xfrm>
          <a:prstGeom prst="rect">
            <a:avLst/>
          </a:prstGeom>
          <a:solidFill>
            <a:srgbClr val="A4A7A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971550" y="2636838"/>
            <a:ext cx="7704138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title"/>
          </p:nvPr>
        </p:nvSpPr>
        <p:spPr bwMode="gray">
          <a:xfrm>
            <a:off x="971550" y="1773238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990601" y="6629400"/>
            <a:ext cx="5165576" cy="18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de-DE" altLang="de-DE" dirty="0"/>
              <a:t>Hochschule Mannheim University </a:t>
            </a:r>
            <a:r>
              <a:rPr lang="de-DE" altLang="de-DE" dirty="0" err="1"/>
              <a:t>of</a:t>
            </a:r>
            <a:r>
              <a:rPr lang="de-DE" altLang="de-DE" dirty="0"/>
              <a:t> Applied </a:t>
            </a:r>
            <a:r>
              <a:rPr lang="de-DE" altLang="de-DE" dirty="0" err="1"/>
              <a:t>Sciences</a:t>
            </a:r>
            <a:endParaRPr lang="de-DE" altLang="de-DE" dirty="0"/>
          </a:p>
        </p:txBody>
      </p:sp>
      <p:sp>
        <p:nvSpPr>
          <p:cNvPr id="7205" name="Rectangle 37"/>
          <p:cNvSpPr>
            <a:spLocks noChangeArrowheads="1"/>
          </p:cNvSpPr>
          <p:nvPr/>
        </p:nvSpPr>
        <p:spPr bwMode="invGray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/>
          </a:p>
        </p:txBody>
      </p:sp>
      <p:pic>
        <p:nvPicPr>
          <p:cNvPr id="7227" name="Picture 59" descr="hm_W_011_1-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269875"/>
            <a:ext cx="1981200" cy="53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>
          <a:xfrm>
            <a:off x="6588224" y="65500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7D12BB6-0ED4-46B6-AB23-7758AD07EFBF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</p:sldLayoutIdLst>
  <p:transition/>
  <p:hf hdr="0" dt="0"/>
  <p:txStyles>
    <p:titleStyle>
      <a:lvl1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82563" indent="-180975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2pPr>
      <a:lvl3pPr marL="366713" indent="-182563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3pPr>
      <a:lvl4pPr marL="552450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4pPr>
      <a:lvl5pPr marL="7381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5pPr>
      <a:lvl6pPr marL="11953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6pPr>
      <a:lvl7pPr marL="16525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7pPr>
      <a:lvl8pPr marL="21097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8pPr>
      <a:lvl9pPr marL="2566988" indent="-184150" algn="l" rtl="0" eaLnBrk="1" fontAlgn="base" hangingPunct="1">
        <a:lnSpc>
          <a:spcPct val="110000"/>
        </a:lnSpc>
        <a:spcBef>
          <a:spcPct val="0"/>
        </a:spcBef>
        <a:spcAft>
          <a:spcPct val="20000"/>
        </a:spcAft>
        <a:buFont typeface="Arial" charset="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71550" y="1773238"/>
            <a:ext cx="7704138" cy="792162"/>
          </a:xfrm>
        </p:spPr>
        <p:txBody>
          <a:bodyPr/>
          <a:lstStyle/>
          <a:p>
            <a:r>
              <a:rPr lang="de-DE" altLang="de-DE" dirty="0" err="1"/>
              <a:t>Tik</a:t>
            </a:r>
            <a:r>
              <a:rPr lang="de-DE" altLang="de-DE" dirty="0"/>
              <a:t>-</a:t>
            </a:r>
            <a:r>
              <a:rPr lang="de-DE" altLang="de-DE" dirty="0" err="1"/>
              <a:t>Tak</a:t>
            </a:r>
            <a:r>
              <a:rPr lang="de-DE" altLang="de-DE" dirty="0"/>
              <a:t>-Toe Roboter</a:t>
            </a: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971550" y="2565400"/>
            <a:ext cx="7704138" cy="2159744"/>
          </a:xfrm>
        </p:spPr>
        <p:txBody>
          <a:bodyPr/>
          <a:lstStyle/>
          <a:p>
            <a:r>
              <a:rPr lang="de-DE" altLang="de-DE" dirty="0"/>
              <a:t>Autonome mobile Roboter</a:t>
            </a:r>
          </a:p>
          <a:p>
            <a:r>
              <a:rPr lang="de-DE" altLang="de-DE" dirty="0"/>
              <a:t>Jörg Vierling</a:t>
            </a:r>
          </a:p>
          <a:p>
            <a:r>
              <a:rPr lang="de-DE" altLang="de-DE" dirty="0"/>
              <a:t>Niklas Büchner</a:t>
            </a:r>
          </a:p>
          <a:p>
            <a:r>
              <a:rPr lang="de-DE" altLang="de-DE" dirty="0"/>
              <a:t>Jannis Büchner</a:t>
            </a:r>
          </a:p>
          <a:p>
            <a:r>
              <a:rPr lang="de-DE" altLang="de-DE" dirty="0"/>
              <a:t>Mannheim, 21.07.2023</a:t>
            </a: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gray">
          <a:xfrm>
            <a:off x="971550" y="1412875"/>
            <a:ext cx="7715250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de-DE" altLang="de-DE" sz="2200" dirty="0">
                <a:solidFill>
                  <a:srgbClr val="A1D0E5"/>
                </a:solidFill>
                <a:ea typeface="ＭＳ Ｐゴシック" pitchFamily="28" charset="-128"/>
              </a:rPr>
              <a:t>Fakultät für Informatik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AB1EF67-84BB-75CC-1208-71938B444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53" y="1052736"/>
            <a:ext cx="4356347" cy="333610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69E01D-92F0-DD46-2BA9-1C6409079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F1D321-7CCA-1E05-5267-F201829C0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869E8-FAB6-0774-29DE-34C4E403E9E5}"/>
              </a:ext>
            </a:extLst>
          </p:cNvPr>
          <p:cNvSpPr txBox="1"/>
          <p:nvPr/>
        </p:nvSpPr>
        <p:spPr>
          <a:xfrm>
            <a:off x="791580" y="2413337"/>
            <a:ext cx="75608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/>
              <a:t>Vielen Dank für die Aufmerksamkeit</a:t>
            </a:r>
          </a:p>
          <a:p>
            <a:endParaRPr lang="de-DE" dirty="0"/>
          </a:p>
          <a:p>
            <a:r>
              <a:rPr lang="de-DE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Gibt es noch Fragen?</a:t>
            </a:r>
          </a:p>
        </p:txBody>
      </p:sp>
    </p:spTree>
    <p:extLst>
      <p:ext uri="{BB962C8B-B14F-4D97-AF65-F5344CB8AC3E}">
        <p14:creationId xmlns:p14="http://schemas.microsoft.com/office/powerpoint/2010/main" val="166147889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4F631A-B597-E5F7-B465-946E702B3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Mechanik: x-Achse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CDAD857-510C-2F78-DA12-54A63A33DB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003630-576F-CCAA-0880-4952C573F0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D1C4F18-E706-397B-36B1-DE2B11A4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01" y="2204864"/>
            <a:ext cx="5622067" cy="42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847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5E95DE-1D05-77A5-5CA6-96C82E944D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402F9F-DCE2-A86D-5A77-874A98D80F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B85100C-D052-6101-A62E-C91356D08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3" b="12659"/>
          <a:stretch/>
        </p:blipFill>
        <p:spPr>
          <a:xfrm>
            <a:off x="5170724" y="2528043"/>
            <a:ext cx="3721756" cy="289313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C872FB9-5904-78A6-FF73-56CF9CD78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09" t="6765" r="8309" b="24059"/>
          <a:stretch/>
        </p:blipFill>
        <p:spPr>
          <a:xfrm>
            <a:off x="251520" y="2523241"/>
            <a:ext cx="4649590" cy="289307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E59C8F3D-3833-F93D-185A-48C5B4FE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Mechanik: y-Achse</a:t>
            </a:r>
          </a:p>
        </p:txBody>
      </p:sp>
    </p:spTree>
    <p:extLst>
      <p:ext uri="{BB962C8B-B14F-4D97-AF65-F5344CB8AC3E}">
        <p14:creationId xmlns:p14="http://schemas.microsoft.com/office/powerpoint/2010/main" val="1762738764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3E4C68-E071-832B-B08B-10FDBF72B8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8B6B96-55D7-6AD9-D2B9-4E1ED0385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03EE9B-CD85-321C-B3DA-9E3CC8C4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54" y="1916832"/>
            <a:ext cx="3569047" cy="447798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73D8475-2397-B908-30A3-D9016B756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516307" y="2476581"/>
            <a:ext cx="4477987" cy="33584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4B5A9B6-BED4-CD54-67B9-74CB35EB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Mechanik: </a:t>
            </a:r>
            <a:r>
              <a:rPr lang="de-DE" dirty="0" err="1"/>
              <a:t>z</a:t>
            </a:r>
            <a:r>
              <a:rPr lang="de-DE" dirty="0"/>
              <a:t>-Achse</a:t>
            </a:r>
          </a:p>
        </p:txBody>
      </p:sp>
    </p:spTree>
    <p:extLst>
      <p:ext uri="{BB962C8B-B14F-4D97-AF65-F5344CB8AC3E}">
        <p14:creationId xmlns:p14="http://schemas.microsoft.com/office/powerpoint/2010/main" val="366853004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87B97CE-65DF-213E-9B97-C23931E461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1CDC3B-41F9-53C1-1518-90E7A9737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EE94DAD-1E14-9C42-B84E-03B581FA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88" y="1285927"/>
            <a:ext cx="3024336" cy="511387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FDC91F68-19DC-CCD3-664D-C484A785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Elektrik: Schaltplan</a:t>
            </a:r>
          </a:p>
        </p:txBody>
      </p:sp>
    </p:spTree>
    <p:extLst>
      <p:ext uri="{BB962C8B-B14F-4D97-AF65-F5344CB8AC3E}">
        <p14:creationId xmlns:p14="http://schemas.microsoft.com/office/powerpoint/2010/main" val="43685493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F1CB086-CC3C-86B2-3FBE-6BCE4C4892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7BBD2F-3DAC-2910-7175-521206CBB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1026" name="Picture 2" descr="Bild">
            <a:extLst>
              <a:ext uri="{FF2B5EF4-FFF2-40B4-BE49-F238E27FC236}">
                <a16:creationId xmlns:a16="http://schemas.microsoft.com/office/drawing/2014/main" id="{AC595D0D-0E09-A566-D941-F16D5854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77655"/>
            <a:ext cx="5165576" cy="144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24798B-2F41-0EDC-552A-6C9545AF1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516" y="2724675"/>
            <a:ext cx="3950964" cy="2656352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657C785-A872-2FBC-3487-8FFF35AE2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Elektrik: Driver</a:t>
            </a:r>
          </a:p>
        </p:txBody>
      </p:sp>
    </p:spTree>
    <p:extLst>
      <p:ext uri="{BB962C8B-B14F-4D97-AF65-F5344CB8AC3E}">
        <p14:creationId xmlns:p14="http://schemas.microsoft.com/office/powerpoint/2010/main" val="55418163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92794-E71B-4D3C-49AD-35076E6640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B28574-9945-3E9F-DC19-9A13547CF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DC13C20-0DFB-FEB0-E7EA-9C400F2F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Softwaresteuerung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D0ACB9-65B3-5241-BE5D-FC92552F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1" y="2525254"/>
            <a:ext cx="2068885" cy="206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21DBB0-FF35-A14D-A25D-243FCA2DE6DC}"/>
              </a:ext>
            </a:extLst>
          </p:cNvPr>
          <p:cNvSpPr txBox="1"/>
          <p:nvPr/>
        </p:nvSpPr>
        <p:spPr>
          <a:xfrm>
            <a:off x="419664" y="6283296"/>
            <a:ext cx="44230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Bildquelle: https://</a:t>
            </a:r>
            <a:r>
              <a:rPr lang="de-DE" sz="900" dirty="0" err="1"/>
              <a:t>pixabay.com</a:t>
            </a:r>
            <a:r>
              <a:rPr lang="de-DE" sz="900" dirty="0"/>
              <a:t>/de/</a:t>
            </a:r>
            <a:r>
              <a:rPr lang="de-DE" sz="900" dirty="0" err="1"/>
              <a:t>vectors</a:t>
            </a:r>
            <a:r>
              <a:rPr lang="de-DE" sz="900" dirty="0"/>
              <a:t>/flach-design-symbol-icon-www-2126880/</a:t>
            </a:r>
          </a:p>
        </p:txBody>
      </p:sp>
      <p:pic>
        <p:nvPicPr>
          <p:cNvPr id="1030" name="Picture 6" descr="Smartphone, Handy, Telefon, Telefonieren">
            <a:extLst>
              <a:ext uri="{FF2B5EF4-FFF2-40B4-BE49-F238E27FC236}">
                <a16:creationId xmlns:a16="http://schemas.microsoft.com/office/drawing/2014/main" id="{D034C580-7DD9-A78C-E53B-F78B9AB03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51" y="2525254"/>
            <a:ext cx="1178116" cy="206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pu, Prozessor, Computer, Elektronik">
            <a:extLst>
              <a:ext uri="{FF2B5EF4-FFF2-40B4-BE49-F238E27FC236}">
                <a16:creationId xmlns:a16="http://schemas.microsoft.com/office/drawing/2014/main" id="{B27C4514-94E5-41CA-2EBB-5BC0E83D3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492896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39098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DE92794-E71B-4D3C-49AD-35076E6640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B28574-9945-3E9F-DC19-9A13547CFF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BDC13C20-0DFB-FEB0-E7EA-9C400F2F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1" y="1276724"/>
            <a:ext cx="7704138" cy="792162"/>
          </a:xfrm>
        </p:spPr>
        <p:txBody>
          <a:bodyPr/>
          <a:lstStyle/>
          <a:p>
            <a:r>
              <a:rPr lang="de-DE" dirty="0"/>
              <a:t>Softwaresteuerung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BD64A5A-3EB3-CDB2-93D2-55E223B4DACB}"/>
              </a:ext>
            </a:extLst>
          </p:cNvPr>
          <p:cNvSpPr txBox="1">
            <a:spLocks/>
          </p:cNvSpPr>
          <p:nvPr/>
        </p:nvSpPr>
        <p:spPr bwMode="gray">
          <a:xfrm>
            <a:off x="3059832" y="3284984"/>
            <a:ext cx="2808312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de-DE" kern="0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202644182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369E01D-92F0-DD46-2BA9-1C64090794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/>
              <a:t>Hochschule Mannheim University of Applied Sciences</a:t>
            </a:r>
            <a:endParaRPr lang="de-DE" alt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F1D321-7CCA-1E05-5267-F201829C063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7D12BB6-0ED4-46B6-AB23-7758AD07EFBF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6242E8C-EA2F-0A25-A15F-750A7E989AC5}"/>
              </a:ext>
            </a:extLst>
          </p:cNvPr>
          <p:cNvSpPr txBox="1">
            <a:spLocks/>
          </p:cNvSpPr>
          <p:nvPr/>
        </p:nvSpPr>
        <p:spPr bwMode="gray">
          <a:xfrm>
            <a:off x="990601" y="1276724"/>
            <a:ext cx="77041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kern="0" dirty="0"/>
              <a:t>Fazit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869E8-FAB6-0774-29DE-34C4E403E9E5}"/>
              </a:ext>
            </a:extLst>
          </p:cNvPr>
          <p:cNvSpPr txBox="1"/>
          <p:nvPr/>
        </p:nvSpPr>
        <p:spPr>
          <a:xfrm>
            <a:off x="791580" y="2413337"/>
            <a:ext cx="7560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✅ ESP32 sehr leistungsstark</a:t>
            </a:r>
          </a:p>
          <a:p>
            <a:pPr algn="l"/>
            <a:r>
              <a:rPr lang="de-DE" dirty="0"/>
              <a:t>✅ Trennung der Software und Hardware</a:t>
            </a:r>
          </a:p>
          <a:p>
            <a:pPr algn="l"/>
            <a:r>
              <a:rPr lang="de-DE" dirty="0"/>
              <a:t>✅ Iterationsgeschwindigkeit durch Fischertechnik</a:t>
            </a:r>
          </a:p>
          <a:p>
            <a:pPr algn="l"/>
            <a:r>
              <a:rPr lang="de-DE" dirty="0"/>
              <a:t>✅ Kombination zwischen Plastik und Metall bietet gute Stabilität</a:t>
            </a:r>
          </a:p>
          <a:p>
            <a:pPr algn="l"/>
            <a:endParaRPr lang="de-DE" dirty="0"/>
          </a:p>
          <a:p>
            <a:pPr algn="l"/>
            <a:r>
              <a:rPr lang="de-DE" dirty="0"/>
              <a:t>❌ Viel Spiel in der Hardware</a:t>
            </a:r>
          </a:p>
          <a:p>
            <a:pPr algn="l"/>
            <a:r>
              <a:rPr lang="de-DE" dirty="0"/>
              <a:t>❌ Kabelmanagement</a:t>
            </a:r>
          </a:p>
        </p:txBody>
      </p:sp>
    </p:spTree>
    <p:extLst>
      <p:ext uri="{BB962C8B-B14F-4D97-AF65-F5344CB8AC3E}">
        <p14:creationId xmlns:p14="http://schemas.microsoft.com/office/powerpoint/2010/main" val="162869630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HSMA_021_WIN_081216">
  <a:themeElements>
    <a:clrScheme name="Standarddesign 1">
      <a:dk1>
        <a:srgbClr val="000000"/>
      </a:dk1>
      <a:lt1>
        <a:srgbClr val="FFFFFF"/>
      </a:lt1>
      <a:dk2>
        <a:srgbClr val="0F3277"/>
      </a:dk2>
      <a:lt2>
        <a:srgbClr val="143255"/>
      </a:lt2>
      <a:accent1>
        <a:srgbClr val="4876A8"/>
      </a:accent1>
      <a:accent2>
        <a:srgbClr val="32578A"/>
      </a:accent2>
      <a:accent3>
        <a:srgbClr val="FFFFFF"/>
      </a:accent3>
      <a:accent4>
        <a:srgbClr val="000000"/>
      </a:accent4>
      <a:accent5>
        <a:srgbClr val="B1BDD1"/>
      </a:accent5>
      <a:accent6>
        <a:srgbClr val="2C4E7D"/>
      </a:accent6>
      <a:hlink>
        <a:srgbClr val="649FCA"/>
      </a:hlink>
      <a:folHlink>
        <a:srgbClr val="C6E5EC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hlink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tx2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F3277"/>
        </a:dk2>
        <a:lt2>
          <a:srgbClr val="143255"/>
        </a:lt2>
        <a:accent1>
          <a:srgbClr val="4876A8"/>
        </a:accent1>
        <a:accent2>
          <a:srgbClr val="32578A"/>
        </a:accent2>
        <a:accent3>
          <a:srgbClr val="FFFFFF"/>
        </a:accent3>
        <a:accent4>
          <a:srgbClr val="000000"/>
        </a:accent4>
        <a:accent5>
          <a:srgbClr val="B1BDD1"/>
        </a:accent5>
        <a:accent6>
          <a:srgbClr val="2C4E7D"/>
        </a:accent6>
        <a:hlink>
          <a:srgbClr val="649FCA"/>
        </a:hlink>
        <a:folHlink>
          <a:srgbClr val="C6E5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HSMA_021_WIN_081216</Template>
  <TotalTime>7</TotalTime>
  <Words>156</Words>
  <Application>Microsoft Macintosh PowerPoint</Application>
  <PresentationFormat>On-screen Show (4:3)</PresentationFormat>
  <Paragraphs>46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HSMA_021_WIN_081216</vt:lpstr>
      <vt:lpstr>Tik-Tak-Toe Roboter</vt:lpstr>
      <vt:lpstr>Mechanik: x-Achse</vt:lpstr>
      <vt:lpstr>Mechanik: y-Achse</vt:lpstr>
      <vt:lpstr>Mechanik: z-Achse</vt:lpstr>
      <vt:lpstr>Elektrik: Schaltplan</vt:lpstr>
      <vt:lpstr>Elektrik: Driver</vt:lpstr>
      <vt:lpstr>Softwaresteuerung</vt:lpstr>
      <vt:lpstr>Softwaresteuerung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Frank-Thomas Nürnberg</dc:creator>
  <dc:description>Präsentation mit Beispielfolien - Version Windows;_x000d_
Präsentationsvorlage für Beamer/Screen;_x000d_
Version 2.1; 2008-12-16;</dc:description>
  <cp:lastModifiedBy>Niklas Buechner</cp:lastModifiedBy>
  <cp:revision>17</cp:revision>
  <cp:lastPrinted>2001-08-01T07:58:04Z</cp:lastPrinted>
  <dcterms:created xsi:type="dcterms:W3CDTF">2013-12-03T19:59:32Z</dcterms:created>
  <dcterms:modified xsi:type="dcterms:W3CDTF">2023-07-21T10:57:00Z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rstellt von">
    <vt:lpwstr>office implementation</vt:lpwstr>
  </property>
  <property fmtid="{D5CDD505-2E9C-101B-9397-08002B2CF9AE}" pid="3" name="Erstellt am">
    <vt:lpwstr>01-09-2005</vt:lpwstr>
  </property>
  <property fmtid="{D5CDD505-2E9C-101B-9397-08002B2CF9AE}" pid="4" name="Bearbeiter">
    <vt:lpwstr>gadamovich</vt:lpwstr>
  </property>
  <property fmtid="{D5CDD505-2E9C-101B-9397-08002B2CF9AE}" pid="5" name="Version">
    <vt:lpwstr>2.1</vt:lpwstr>
  </property>
  <property fmtid="{D5CDD505-2E9C-101B-9397-08002B2CF9AE}" pid="6" name="Version vom">
    <vt:lpwstr>16-12-2008</vt:lpwstr>
  </property>
</Properties>
</file>